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4F"/>
    <a:srgbClr val="E16565"/>
    <a:srgbClr val="DB241B"/>
    <a:srgbClr val="EA5851"/>
    <a:srgbClr val="FAC21A"/>
    <a:srgbClr val="94CA52"/>
    <a:srgbClr val="EC584F"/>
    <a:srgbClr val="E95938"/>
    <a:srgbClr val="E4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rest-fire-simulation">
            <a:hlinkClick r:id="" action="ppaction://media"/>
            <a:extLst>
              <a:ext uri="{FF2B5EF4-FFF2-40B4-BE49-F238E27FC236}">
                <a16:creationId xmlns:a16="http://schemas.microsoft.com/office/drawing/2014/main" id="{95B6001A-D42F-D640-8218-722EF4F226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5299" y="1193281"/>
            <a:ext cx="17313402" cy="116586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Projektumfeld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Projektziel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Projektthema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solidFill>
                  <a:schemeClr val="dk1"/>
                </a:solidFill>
              </a:rPr>
              <a:t>Projektphasen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Entwurf der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Umsetzung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Zielerreichung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 err="1"/>
              <a:t>Lessons</a:t>
            </a:r>
            <a:r>
              <a:rPr lang="de-DE" sz="4200" dirty="0"/>
              <a:t> </a:t>
            </a:r>
            <a:r>
              <a:rPr lang="de-DE" sz="4200" dirty="0" err="1"/>
              <a:t>Learned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Ausblick</a:t>
            </a:r>
            <a:endParaRPr sz="4200" dirty="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 (mit verschiedenen Verteilungsfunktionen)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546</Words>
  <Application>Microsoft Office PowerPoint</Application>
  <PresentationFormat>Benutzerdefiniert</PresentationFormat>
  <Paragraphs>128</Paragraphs>
  <Slides>19</Slides>
  <Notes>19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Helvetica Neue</vt:lpstr>
      <vt:lpstr>Arial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160</cp:revision>
  <dcterms:modified xsi:type="dcterms:W3CDTF">2026-02-18T13:22:34Z</dcterms:modified>
</cp:coreProperties>
</file>